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  <p:sldMasterId id="2147483780" r:id="rId2"/>
    <p:sldMasterId id="2147483792" r:id="rId3"/>
    <p:sldMasterId id="2147483804" r:id="rId4"/>
  </p:sldMasterIdLst>
  <p:notesMasterIdLst>
    <p:notesMasterId r:id="rId19"/>
  </p:notesMasterIdLst>
  <p:sldIdLst>
    <p:sldId id="308" r:id="rId5"/>
    <p:sldId id="1217" r:id="rId6"/>
    <p:sldId id="268" r:id="rId7"/>
    <p:sldId id="266" r:id="rId8"/>
    <p:sldId id="265" r:id="rId9"/>
    <p:sldId id="300" r:id="rId10"/>
    <p:sldId id="301" r:id="rId11"/>
    <p:sldId id="309" r:id="rId12"/>
    <p:sldId id="310" r:id="rId13"/>
    <p:sldId id="311" r:id="rId14"/>
    <p:sldId id="312" r:id="rId15"/>
    <p:sldId id="313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0" autoAdjust="0"/>
    <p:restoredTop sz="91345" autoAdjust="0"/>
  </p:normalViewPr>
  <p:slideViewPr>
    <p:cSldViewPr snapToGrid="0">
      <p:cViewPr varScale="1">
        <p:scale>
          <a:sx n="71" d="100"/>
          <a:sy n="71" d="100"/>
        </p:scale>
        <p:origin x="5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3733D8-9DA0-48ED-8ED1-3DADA6E3FF9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355E1D5-2CC1-4E3A-BF2E-C8C910A8C12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967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5E1D5-2CC1-4E3A-BF2E-C8C910A8C129}" type="slidenum">
              <a:rPr lang="ar-KW" smtClean="0"/>
              <a:t>3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1021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D66-2637-43D6-A887-A679AFFE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BC34-74C8-4973-9298-89694138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476E-CDCD-428F-819F-2EB8C6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00C2-705D-4451-B6C1-58FA9F3C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62D-1A5A-484A-8D62-DB1EB768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278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22D6-4D2E-4CCB-AEB5-E44C2460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724F-2BA7-44CF-839D-26E45471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521-597D-4F58-B447-13291AFA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F2F-FE79-435E-9F8A-309C23F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48BF-F2AD-44E2-AF47-F1F067C6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26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E1F-6AA9-443E-90F0-31EC84C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604F7-6FF7-45F3-9B61-120B6C7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E8BF-AF17-471F-B2D1-61799DA8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BBFD-5FD0-4E08-B88B-6A6533AB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28AE-A17A-4A1A-BB8D-39EA647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35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6A5A-57EF-4D9D-82F5-EA62CD8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B633-9F31-485E-BB1B-CC86F3C85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A9DCE-CEC7-4495-B47B-58384923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6BB1-4165-40C0-91F6-CB85335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1564-D517-4BCB-BFB5-A0F1A2FC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21B3C-7EC4-454B-82C3-D9407F06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0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971C-A664-4A9F-8B45-BB9F52A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2DB2-071B-452D-BFBA-F7A5C14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52C0-45D9-4C28-86C4-6686B27F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8B6A0-4EBA-485D-8ACC-C2F1055E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C7D46-E7FE-430D-9F9E-BE12BB3F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4DF1F-4556-4180-A041-7C96F4A8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F7116-C70F-4D0B-BFE7-5C040A8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3E774-27CB-419F-B9ED-16ACC83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121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D595-E61A-41B8-A4A9-DDD0E6C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0771B-B5C3-42A8-8C85-F0CC208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7DBB-08A1-4096-B173-02C62B07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8D3CC-CB9C-4E52-874D-FA37D64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888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8992D-3932-4B90-8380-1D887C07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78B1D-C739-4DCD-BB83-7CC90CFC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E5DD-E04D-4F35-A29B-5BF20596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136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639-AF23-43D7-8454-5DA3F45B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1CC4-667C-423B-BCED-14DE9646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7C56F-B8B1-4F74-95B8-EA170A1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E353-8C59-4474-B708-6928DF39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98FC-AA65-4358-A788-89BD7C6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470-D164-4894-9384-E54E9048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640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AD03-8FDB-483A-8E3A-DDC5BD81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C1B1E-78A6-4769-9731-5D6DB9EB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3EB90-0560-4536-8F23-DA5AEAB02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47F83-6C37-4095-8F7A-5037D7CF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D99F-3B38-4161-BABF-960ADE6B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FDC-905E-47E2-B24B-73DD4F36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86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B4B0-A576-4C43-92F7-557414F3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6550D-F784-41FC-B31D-CAFF2A6D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4D46-39C1-4431-A7C7-14E7A73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23C-64B5-4341-A420-6416F467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D79B-FBBC-4B73-A084-19A09A9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425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B744E-B289-4A3C-A563-727A69CA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02E62-E787-4604-B8EC-AF5AA79FE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8E3C-6494-458A-AD35-49EE341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5752-886D-4CE9-B54C-FBA37B35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BE52-8755-4AB8-91D5-2AAAD25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085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16391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98947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82997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21109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40177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53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504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32188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2138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61430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47506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33978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4285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92199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91969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79792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9691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14" indent="-279414" rtl="1">
              <a:spcBef>
                <a:spcPts val="2250"/>
              </a:spcBef>
              <a:defRPr sz="1900"/>
            </a:lvl1pPr>
            <a:lvl2pPr marL="558828" indent="-279414" rtl="1">
              <a:spcBef>
                <a:spcPts val="2250"/>
              </a:spcBef>
              <a:defRPr sz="1900"/>
            </a:lvl2pPr>
            <a:lvl3pPr marL="838242" indent="-279414" rtl="1">
              <a:spcBef>
                <a:spcPts val="2250"/>
              </a:spcBef>
              <a:defRPr sz="1900"/>
            </a:lvl3pPr>
            <a:lvl4pPr marL="1117656" indent="-279414" rtl="1">
              <a:spcBef>
                <a:spcPts val="2250"/>
              </a:spcBef>
              <a:defRPr sz="1900"/>
            </a:lvl4pPr>
            <a:lvl5pPr marL="1397070" indent="-279414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6121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33983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96380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1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74772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5246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92751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5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162070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C5011-F04A-43FF-81D6-4E43D8E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B966-8A79-46A0-A86F-4F9C1B6E9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D53-2AC7-41C4-8C0E-A9D396E02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F90CB-DB53-4073-8D7C-0D336AA3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1043-6DEA-4EBE-A286-1DF7827D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114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598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4904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36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ransition spd="med"/>
  <p:txStyles>
    <p:titleStyle>
      <a:lvl1pPr marL="0" marR="0" indent="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1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23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34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46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57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69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8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9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16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32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48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64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79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95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611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127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643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1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23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34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46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57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69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8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9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1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8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1106157" y="1407501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840919"/>
            <a:ext cx="7772400" cy="2819400"/>
          </a:xfrm>
        </p:spPr>
        <p:txBody>
          <a:bodyPr>
            <a:normAutofit/>
          </a:bodyPr>
          <a:lstStyle/>
          <a:p>
            <a:r>
              <a:rPr lang="ar-KW" dirty="0">
                <a:solidFill>
                  <a:srgbClr val="FF0000"/>
                </a:solidFill>
              </a:rPr>
              <a:t>(2-5): تقريب الأعداد الكلية والعشرية</a:t>
            </a:r>
            <a:br>
              <a:rPr lang="ar-KW" dirty="0">
                <a:solidFill>
                  <a:srgbClr val="FF0000"/>
                </a:solidFill>
              </a:rPr>
            </a:br>
            <a:br>
              <a:rPr lang="ar-KW" dirty="0">
                <a:solidFill>
                  <a:srgbClr val="FF0000"/>
                </a:solidFill>
              </a:rPr>
            </a:br>
            <a:r>
              <a:rPr lang="ar-KW" dirty="0">
                <a:solidFill>
                  <a:srgbClr val="FF0000"/>
                </a:solidFill>
              </a:rPr>
              <a:t>إ</a:t>
            </a:r>
            <a:r>
              <a:rPr lang="ar-SA" dirty="0">
                <a:solidFill>
                  <a:srgbClr val="FF0000"/>
                </a:solidFill>
              </a:rPr>
              <a:t>عداد </a:t>
            </a:r>
            <a:r>
              <a:rPr lang="ar-KW" dirty="0">
                <a:solidFill>
                  <a:srgbClr val="FF0000"/>
                </a:solidFill>
              </a:rPr>
              <a:t>المعلمة: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799837A-3419-A500-F600-3A2980B4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136" y="251383"/>
            <a:ext cx="2079050" cy="14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6921"/>
            <a:ext cx="6673845" cy="647839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96921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948332" y="220463"/>
            <a:ext cx="4572000" cy="677378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9FF7F-9EF1-CE9B-5526-96CCC956578D}"/>
              </a:ext>
            </a:extLst>
          </p:cNvPr>
          <p:cNvSpPr txBox="1"/>
          <p:nvPr/>
        </p:nvSpPr>
        <p:spPr>
          <a:xfrm>
            <a:off x="2673927" y="1551708"/>
            <a:ext cx="35606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400" b="1" dirty="0"/>
              <a:t>قرب إلى المنزلة التي تحتها خط: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3BBB15-7F81-F535-B955-646A4F8C10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53"/>
          <a:stretch/>
        </p:blipFill>
        <p:spPr>
          <a:xfrm>
            <a:off x="2542309" y="2100054"/>
            <a:ext cx="4039898" cy="1168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C9EF11-748F-4F2E-6D73-84962B615065}"/>
              </a:ext>
            </a:extLst>
          </p:cNvPr>
          <p:cNvSpPr txBox="1"/>
          <p:nvPr/>
        </p:nvSpPr>
        <p:spPr>
          <a:xfrm>
            <a:off x="2736273" y="2265797"/>
            <a:ext cx="18980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0,10</a:t>
            </a:r>
          </a:p>
        </p:txBody>
      </p:sp>
    </p:spTree>
    <p:extLst>
      <p:ext uri="{BB962C8B-B14F-4D97-AF65-F5344CB8AC3E}">
        <p14:creationId xmlns:p14="http://schemas.microsoft.com/office/powerpoint/2010/main" val="36572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6921"/>
            <a:ext cx="6673845" cy="647839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96921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948332" y="220463"/>
            <a:ext cx="4572000" cy="677378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6C6B7-C202-8E50-C4DC-879B6CE25E45}"/>
              </a:ext>
            </a:extLst>
          </p:cNvPr>
          <p:cNvSpPr txBox="1"/>
          <p:nvPr/>
        </p:nvSpPr>
        <p:spPr>
          <a:xfrm>
            <a:off x="2673927" y="1551708"/>
            <a:ext cx="35606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400" b="1" dirty="0"/>
              <a:t>قرب إلى المنزلة التي تحتها خط: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EE85F-C625-FD36-118B-A16408BFBD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50"/>
          <a:stretch/>
        </p:blipFill>
        <p:spPr>
          <a:xfrm>
            <a:off x="2576945" y="2140624"/>
            <a:ext cx="3970388" cy="894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6226AF-5E53-7D2E-3AA0-A7D8CC7ABF89}"/>
              </a:ext>
            </a:extLst>
          </p:cNvPr>
          <p:cNvSpPr txBox="1"/>
          <p:nvPr/>
        </p:nvSpPr>
        <p:spPr>
          <a:xfrm>
            <a:off x="3492842" y="2140624"/>
            <a:ext cx="13592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 2,000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911A5-B342-100E-0B5C-0FC3B17CB1AA}"/>
              </a:ext>
            </a:extLst>
          </p:cNvPr>
          <p:cNvSpPr txBox="1"/>
          <p:nvPr/>
        </p:nvSpPr>
        <p:spPr>
          <a:xfrm>
            <a:off x="2355272" y="2140624"/>
            <a:ext cx="13592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 = 2</a:t>
            </a:r>
          </a:p>
        </p:txBody>
      </p:sp>
    </p:spTree>
    <p:extLst>
      <p:ext uri="{BB962C8B-B14F-4D97-AF65-F5344CB8AC3E}">
        <p14:creationId xmlns:p14="http://schemas.microsoft.com/office/powerpoint/2010/main" val="26821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6921"/>
            <a:ext cx="6673845" cy="647839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96921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948332" y="220463"/>
            <a:ext cx="4572000" cy="677378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4C19B-F35F-3682-C29B-1EB824A8E2F1}"/>
              </a:ext>
            </a:extLst>
          </p:cNvPr>
          <p:cNvSpPr txBox="1"/>
          <p:nvPr/>
        </p:nvSpPr>
        <p:spPr>
          <a:xfrm>
            <a:off x="2673927" y="1551708"/>
            <a:ext cx="35606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400" b="1" dirty="0"/>
              <a:t>قرب إلى المنزلة التي تحتها خط: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225BB-CC88-198E-3528-6BCAA1D529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6"/>
          <a:stretch/>
        </p:blipFill>
        <p:spPr>
          <a:xfrm>
            <a:off x="2486890" y="2276907"/>
            <a:ext cx="4082760" cy="764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FA418-29B0-CAE6-B80C-8FBD96BDAAC7}"/>
              </a:ext>
            </a:extLst>
          </p:cNvPr>
          <p:cNvSpPr txBox="1"/>
          <p:nvPr/>
        </p:nvSpPr>
        <p:spPr>
          <a:xfrm>
            <a:off x="2931533" y="2951342"/>
            <a:ext cx="31934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000 000 600 3</a:t>
            </a:r>
          </a:p>
        </p:txBody>
      </p:sp>
    </p:spTree>
    <p:extLst>
      <p:ext uri="{BB962C8B-B14F-4D97-AF65-F5344CB8AC3E}">
        <p14:creationId xmlns:p14="http://schemas.microsoft.com/office/powerpoint/2010/main" val="14784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B50837-2A20-4920-BA93-C077155A8A8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 cmpd="thinThick">
            <a:solidFill>
              <a:schemeClr val="tx1"/>
            </a:solidFill>
          </a:ln>
        </p:spPr>
        <p:txBody>
          <a:bodyPr anchor="ctr"/>
          <a:lstStyle/>
          <a:p>
            <a:pPr algn="ctr" rtl="1"/>
            <a:r>
              <a:rPr lang="ar-KW" b="1" dirty="0"/>
              <a:t>التقييم المختصر</a:t>
            </a:r>
          </a:p>
        </p:txBody>
      </p:sp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56B52D0C-3BD6-4764-8592-3D970251A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62" t="46079" r="27206" b="49477"/>
          <a:stretch/>
        </p:blipFill>
        <p:spPr>
          <a:xfrm>
            <a:off x="95250" y="3784600"/>
            <a:ext cx="8934450" cy="723900"/>
          </a:xfr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D52E54F-9B4C-49B2-82DE-B0A117DC072A}"/>
              </a:ext>
            </a:extLst>
          </p:cNvPr>
          <p:cNvSpPr txBox="1"/>
          <p:nvPr/>
        </p:nvSpPr>
        <p:spPr>
          <a:xfrm>
            <a:off x="3405909" y="2387600"/>
            <a:ext cx="5380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العدد 684  00</a:t>
            </a:r>
            <a:r>
              <a:rPr lang="ar-KW" sz="3200" b="1" u="sng" dirty="0"/>
              <a:t>0</a:t>
            </a:r>
            <a:r>
              <a:rPr lang="ar-KW" sz="3200" b="1" dirty="0"/>
              <a:t>  3 مقرباً لأقرب ألف: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0EF4F5A5-668D-4921-BD44-D6602239CA11}"/>
              </a:ext>
            </a:extLst>
          </p:cNvPr>
          <p:cNvSpPr/>
          <p:nvPr/>
        </p:nvSpPr>
        <p:spPr>
          <a:xfrm>
            <a:off x="4006850" y="3867150"/>
            <a:ext cx="431800" cy="4953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012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3257E944-46E5-4F2E-A32D-76FAB1E4E43B}"/>
              </a:ext>
            </a:extLst>
          </p:cNvPr>
          <p:cNvSpPr txBox="1">
            <a:spLocks/>
          </p:cNvSpPr>
          <p:nvPr/>
        </p:nvSpPr>
        <p:spPr>
          <a:xfrm>
            <a:off x="9296400" y="624234"/>
            <a:ext cx="2430780" cy="1645920"/>
          </a:xfrm>
          <a:prstGeom prst="rect">
            <a:avLst/>
          </a:prstGeom>
          <a:ln w="76200" cmpd="thinThick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ar-KW" b="1" dirty="0"/>
              <a:t>الخـــــاتمة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1836BA-D5FD-4E28-B6E2-FF4BBFFEB61B}"/>
              </a:ext>
            </a:extLst>
          </p:cNvPr>
          <p:cNvSpPr txBox="1"/>
          <p:nvPr/>
        </p:nvSpPr>
        <p:spPr>
          <a:xfrm>
            <a:off x="1714636" y="3032484"/>
            <a:ext cx="538018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تعلمـــنا اليوم ؟</a:t>
            </a:r>
          </a:p>
        </p:txBody>
      </p:sp>
      <p:pic>
        <p:nvPicPr>
          <p:cNvPr id="9" name="صورة 14">
            <a:extLst>
              <a:ext uri="{FF2B5EF4-FFF2-40B4-BE49-F238E27FC236}">
                <a16:creationId xmlns:a16="http://schemas.microsoft.com/office/drawing/2014/main" id="{1467289E-590D-AA69-1ABD-4F9E438A0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70" y="3091799"/>
            <a:ext cx="2649700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0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قصه تقريب الاعداد لاقرب عشرة">
            <a:hlinkClick r:id="" action="ppaction://media"/>
            <a:extLst>
              <a:ext uri="{FF2B5EF4-FFF2-40B4-BE49-F238E27FC236}">
                <a16:creationId xmlns:a16="http://schemas.microsoft.com/office/drawing/2014/main" id="{DD718297-083A-4BB3-B878-DA2EABF9613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0376" end="371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709" y="364306"/>
            <a:ext cx="11374582" cy="6026150"/>
          </a:xfrm>
        </p:spPr>
      </p:pic>
      <p:pic>
        <p:nvPicPr>
          <p:cNvPr id="3" name="قصه تقريب الاعداد لاقرب عشرة">
            <a:hlinkClick r:id="" action="ppaction://media"/>
            <a:extLst>
              <a:ext uri="{FF2B5EF4-FFF2-40B4-BE49-F238E27FC236}">
                <a16:creationId xmlns:a16="http://schemas.microsoft.com/office/drawing/2014/main" id="{17669B15-0D44-6409-F3CA-D39022BE39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159" end="6891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709" y="415925"/>
            <a:ext cx="11374582" cy="60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1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EFE03E-873C-4D4B-BFF8-9C5DD14CD0B8}"/>
              </a:ext>
            </a:extLst>
          </p:cNvPr>
          <p:cNvSpPr txBox="1"/>
          <p:nvPr/>
        </p:nvSpPr>
        <p:spPr>
          <a:xfrm>
            <a:off x="7162800" y="2644170"/>
            <a:ext cx="43467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/>
              <a:t>1639</a:t>
            </a: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023CD91C-9424-44B8-B1ED-68F234C91705}"/>
              </a:ext>
            </a:extLst>
          </p:cNvPr>
          <p:cNvCxnSpPr/>
          <p:nvPr/>
        </p:nvCxnSpPr>
        <p:spPr>
          <a:xfrm flipV="1">
            <a:off x="9640957" y="3922282"/>
            <a:ext cx="0" cy="1027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8AE82CD-D24D-4A1B-816C-D8354229FD5B}"/>
              </a:ext>
            </a:extLst>
          </p:cNvPr>
          <p:cNvSpPr txBox="1"/>
          <p:nvPr/>
        </p:nvSpPr>
        <p:spPr>
          <a:xfrm>
            <a:off x="4999384" y="2643808"/>
            <a:ext cx="21932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/>
              <a:t>≈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B9C9409-1A4B-45AA-A504-B57CD1DC8CAC}"/>
              </a:ext>
            </a:extLst>
          </p:cNvPr>
          <p:cNvSpPr txBox="1"/>
          <p:nvPr/>
        </p:nvSpPr>
        <p:spPr>
          <a:xfrm>
            <a:off x="808382" y="2643808"/>
            <a:ext cx="43467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/>
              <a:t>16</a:t>
            </a:r>
            <a:r>
              <a:rPr lang="ar-KW" sz="9600" b="1" dirty="0">
                <a:solidFill>
                  <a:srgbClr val="FF0000"/>
                </a:solidFill>
              </a:rPr>
              <a:t>00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1EF62D-C95E-12E3-2437-3D8588EBBCC0}"/>
              </a:ext>
            </a:extLst>
          </p:cNvPr>
          <p:cNvGrpSpPr/>
          <p:nvPr/>
        </p:nvGrpSpPr>
        <p:grpSpPr>
          <a:xfrm>
            <a:off x="7057103" y="389630"/>
            <a:ext cx="3319146" cy="1929064"/>
            <a:chOff x="3795113" y="607659"/>
            <a:chExt cx="3284870" cy="192906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04A1A25A-D2BA-530C-3924-8FC734053E74}"/>
                </a:ext>
              </a:extLst>
            </p:cNvPr>
            <p:cNvSpPr/>
            <p:nvPr/>
          </p:nvSpPr>
          <p:spPr>
            <a:xfrm>
              <a:off x="4210663" y="607659"/>
              <a:ext cx="2869319" cy="1929064"/>
            </a:xfrm>
            <a:prstGeom prst="wedgeRoundRectCallout">
              <a:avLst>
                <a:gd name="adj1" fmla="val -5264"/>
                <a:gd name="adj2" fmla="val 7540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2B28E5-4289-DB63-0F12-2A0A0DFEB795}"/>
                </a:ext>
              </a:extLst>
            </p:cNvPr>
            <p:cNvSpPr txBox="1"/>
            <p:nvPr/>
          </p:nvSpPr>
          <p:spPr>
            <a:xfrm>
              <a:off x="3795113" y="789752"/>
              <a:ext cx="3284870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3200" b="1" dirty="0"/>
                <a:t>لتقريب العدد 1639 إلى أقرب </a:t>
              </a:r>
              <a:r>
                <a:rPr lang="ar-KW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مئة</a:t>
              </a:r>
              <a:r>
                <a:rPr lang="ar-KW" sz="3200" b="1" dirty="0"/>
                <a:t> ننظر للمنزلة التي تسبقها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5816E5-8CB7-FD71-B22C-5BCBB82DA486}"/>
              </a:ext>
            </a:extLst>
          </p:cNvPr>
          <p:cNvSpPr txBox="1"/>
          <p:nvPr/>
        </p:nvSpPr>
        <p:spPr>
          <a:xfrm>
            <a:off x="5906729" y="5000041"/>
            <a:ext cx="536872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إذا كان الرقم &lt; 5 تظل منزلة المئات كما هي ونستبدل جميع المنازل التي تسبقها </a:t>
            </a:r>
            <a:r>
              <a:rPr lang="ar-KW" sz="3200" b="1" dirty="0">
                <a:solidFill>
                  <a:srgbClr val="FF0000"/>
                </a:solidFill>
              </a:rPr>
              <a:t>بأصفار</a:t>
            </a:r>
          </a:p>
        </p:txBody>
      </p:sp>
    </p:spTree>
    <p:extLst>
      <p:ext uri="{BB962C8B-B14F-4D97-AF65-F5344CB8AC3E}">
        <p14:creationId xmlns:p14="http://schemas.microsoft.com/office/powerpoint/2010/main" val="31414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888E8FD-D4B7-46E2-9839-7EF333F4AF4B}"/>
              </a:ext>
            </a:extLst>
          </p:cNvPr>
          <p:cNvSpPr txBox="1"/>
          <p:nvPr/>
        </p:nvSpPr>
        <p:spPr>
          <a:xfrm>
            <a:off x="6937513" y="2644170"/>
            <a:ext cx="45719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>
                <a:solidFill>
                  <a:srgbClr val="FF0000"/>
                </a:solidFill>
              </a:rPr>
              <a:t>7</a:t>
            </a:r>
            <a:r>
              <a:rPr lang="ar-KW" sz="9600" b="1" dirty="0"/>
              <a:t>7 </a:t>
            </a:r>
            <a:r>
              <a:rPr lang="en-US" sz="9600" b="1" dirty="0"/>
              <a:t>,</a:t>
            </a:r>
            <a:r>
              <a:rPr lang="ar-KW" sz="9600" b="1" dirty="0"/>
              <a:t> 71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DE6C049C-2919-4E16-95A0-62075883323B}"/>
              </a:ext>
            </a:extLst>
          </p:cNvPr>
          <p:cNvCxnSpPr/>
          <p:nvPr/>
        </p:nvCxnSpPr>
        <p:spPr>
          <a:xfrm flipV="1">
            <a:off x="10754139" y="4001796"/>
            <a:ext cx="0" cy="1027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11B0047-6900-44F9-B975-EE68CCD7BEAC}"/>
              </a:ext>
            </a:extLst>
          </p:cNvPr>
          <p:cNvSpPr txBox="1"/>
          <p:nvPr/>
        </p:nvSpPr>
        <p:spPr>
          <a:xfrm>
            <a:off x="4999384" y="2643808"/>
            <a:ext cx="21932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/>
              <a:t>≈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5B0F82-6167-4678-9889-E1B755F97B2C}"/>
              </a:ext>
            </a:extLst>
          </p:cNvPr>
          <p:cNvSpPr txBox="1"/>
          <p:nvPr/>
        </p:nvSpPr>
        <p:spPr>
          <a:xfrm>
            <a:off x="805072" y="2643808"/>
            <a:ext cx="45719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>
                <a:solidFill>
                  <a:srgbClr val="FF0000"/>
                </a:solidFill>
              </a:rPr>
              <a:t>80 </a:t>
            </a:r>
            <a:r>
              <a:rPr lang="en-US" sz="9600" b="1" dirty="0"/>
              <a:t>,</a:t>
            </a:r>
            <a:r>
              <a:rPr lang="ar-KW" sz="9600" b="1" dirty="0"/>
              <a:t> 71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D96DCF-6F2C-CC33-5D0C-E7F843423C57}"/>
              </a:ext>
            </a:extLst>
          </p:cNvPr>
          <p:cNvGrpSpPr/>
          <p:nvPr/>
        </p:nvGrpSpPr>
        <p:grpSpPr>
          <a:xfrm>
            <a:off x="7875639" y="288299"/>
            <a:ext cx="3503502" cy="1929064"/>
            <a:chOff x="3612661" y="574138"/>
            <a:chExt cx="3467322" cy="192906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05AFF6-E13E-381F-3D64-B5870C3047A2}"/>
                </a:ext>
              </a:extLst>
            </p:cNvPr>
            <p:cNvSpPr/>
            <p:nvPr/>
          </p:nvSpPr>
          <p:spPr>
            <a:xfrm>
              <a:off x="4065140" y="574138"/>
              <a:ext cx="3014843" cy="1929064"/>
            </a:xfrm>
            <a:prstGeom prst="wedgeRoundRectCallout">
              <a:avLst>
                <a:gd name="adj1" fmla="val -5264"/>
                <a:gd name="adj2" fmla="val 7540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78F0F9-D0B6-4536-B2C0-4798BFA00D00}"/>
                </a:ext>
              </a:extLst>
            </p:cNvPr>
            <p:cNvSpPr txBox="1"/>
            <p:nvPr/>
          </p:nvSpPr>
          <p:spPr>
            <a:xfrm>
              <a:off x="3612661" y="789752"/>
              <a:ext cx="3467322" cy="13849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2800" b="1" dirty="0"/>
                <a:t>لتقريب العدد 71,77 إلى أقرب </a:t>
              </a:r>
              <a:r>
                <a:rPr lang="ar-KW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جزء من مئة</a:t>
              </a:r>
              <a:r>
                <a:rPr lang="ar-KW" sz="2800" b="1" dirty="0"/>
                <a:t> ننظر للمنزلة التي تسبقها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8FEF4FB-F3E9-136A-C2D9-F0BC457AE1F5}"/>
              </a:ext>
            </a:extLst>
          </p:cNvPr>
          <p:cNvSpPr txBox="1"/>
          <p:nvPr/>
        </p:nvSpPr>
        <p:spPr>
          <a:xfrm>
            <a:off x="5906729" y="5000041"/>
            <a:ext cx="536872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إذا كان الرقم ≥ 5 نضيف 1 لمنزلة الأجزاء من مئة ونستبدل جميع المنازل التي تسبقها </a:t>
            </a:r>
            <a:r>
              <a:rPr lang="ar-KW" sz="3200" b="1" dirty="0">
                <a:solidFill>
                  <a:srgbClr val="FF0000"/>
                </a:solidFill>
              </a:rPr>
              <a:t>بأصفار</a:t>
            </a:r>
          </a:p>
        </p:txBody>
      </p:sp>
    </p:spTree>
    <p:extLst>
      <p:ext uri="{BB962C8B-B14F-4D97-AF65-F5344CB8AC3E}">
        <p14:creationId xmlns:p14="http://schemas.microsoft.com/office/powerpoint/2010/main" val="10635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1" y="565823"/>
            <a:ext cx="1948439" cy="1314548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54" y="565823"/>
            <a:ext cx="1948439" cy="1362781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1" y="2786658"/>
            <a:ext cx="1948439" cy="1314548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5A329E03-E94B-4584-9EB4-970F318E8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08" y="2786658"/>
            <a:ext cx="1908930" cy="1314548"/>
          </a:xfrm>
          <a:prstGeom prst="rect">
            <a:avLst/>
          </a:prstGeom>
        </p:spPr>
      </p:pic>
      <p:pic>
        <p:nvPicPr>
          <p:cNvPr id="8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F2A2C39A-FD92-4F98-BECA-59A8109ADB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6450933" y="126333"/>
            <a:ext cx="4572000" cy="6773780"/>
          </a:xfrm>
          <a:prstGeom prst="ellipse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97F6D98D-7F6E-632B-10E6-1A391B6B53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3025" y="4853571"/>
            <a:ext cx="1908213" cy="1353429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736276E0-07F1-5B02-BFF8-35CBC889EC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2127" y="4847474"/>
            <a:ext cx="194479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6921"/>
            <a:ext cx="6673845" cy="647839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96921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948332" y="220463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C19E4-40D3-97E7-1F1A-CF9ECE6FF5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96"/>
          <a:stretch/>
        </p:blipFill>
        <p:spPr>
          <a:xfrm>
            <a:off x="2660073" y="1517073"/>
            <a:ext cx="3692062" cy="19119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AF2E9C-CEA9-C085-1B1C-D37574B2A6C9}"/>
              </a:ext>
            </a:extLst>
          </p:cNvPr>
          <p:cNvSpPr/>
          <p:nvPr/>
        </p:nvSpPr>
        <p:spPr>
          <a:xfrm>
            <a:off x="3539835" y="1745673"/>
            <a:ext cx="235528" cy="429491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5ABB2D-7099-BEBD-ADB3-7AB5DEBDA788}"/>
              </a:ext>
            </a:extLst>
          </p:cNvPr>
          <p:cNvSpPr txBox="1"/>
          <p:nvPr/>
        </p:nvSpPr>
        <p:spPr>
          <a:xfrm>
            <a:off x="2826327" y="2404343"/>
            <a:ext cx="18980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2600</a:t>
            </a:r>
          </a:p>
        </p:txBody>
      </p:sp>
    </p:spTree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6921"/>
            <a:ext cx="6673845" cy="647839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96921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948332" y="220463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C19E4-40D3-97E7-1F1A-CF9ECE6FF5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96"/>
          <a:stretch/>
        </p:blipFill>
        <p:spPr>
          <a:xfrm>
            <a:off x="2660073" y="1517073"/>
            <a:ext cx="3692062" cy="1911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CFCA6-EEB5-DF37-D2C0-8EF461141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710" y="2383660"/>
            <a:ext cx="4146763" cy="8721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8D6AC7-1D92-A91B-A7CD-647C159CBE1A}"/>
              </a:ext>
            </a:extLst>
          </p:cNvPr>
          <p:cNvSpPr/>
          <p:nvPr/>
        </p:nvSpPr>
        <p:spPr>
          <a:xfrm>
            <a:off x="4224179" y="1687469"/>
            <a:ext cx="235528" cy="429491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D0706-3EBC-4F3B-C7EC-B4E438891938}"/>
              </a:ext>
            </a:extLst>
          </p:cNvPr>
          <p:cNvSpPr txBox="1"/>
          <p:nvPr/>
        </p:nvSpPr>
        <p:spPr>
          <a:xfrm>
            <a:off x="2298529" y="2383660"/>
            <a:ext cx="18980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2593,7</a:t>
            </a:r>
          </a:p>
        </p:txBody>
      </p:sp>
    </p:spTree>
    <p:extLst>
      <p:ext uri="{BB962C8B-B14F-4D97-AF65-F5344CB8AC3E}">
        <p14:creationId xmlns:p14="http://schemas.microsoft.com/office/powerpoint/2010/main" val="41013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6921"/>
            <a:ext cx="6673845" cy="647839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96921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948332" y="220463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C19E4-40D3-97E7-1F1A-CF9ECE6FF5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96"/>
          <a:stretch/>
        </p:blipFill>
        <p:spPr>
          <a:xfrm>
            <a:off x="2660073" y="1517073"/>
            <a:ext cx="3692062" cy="1911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47EDED-1E29-7F29-E5BA-A0BF2516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82"/>
          <a:stretch/>
        </p:blipFill>
        <p:spPr>
          <a:xfrm>
            <a:off x="2542308" y="2366794"/>
            <a:ext cx="3927763" cy="837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D4827A-F26D-27C4-AFFA-D5018DA3EFC2}"/>
              </a:ext>
            </a:extLst>
          </p:cNvPr>
          <p:cNvSpPr/>
          <p:nvPr/>
        </p:nvSpPr>
        <p:spPr>
          <a:xfrm>
            <a:off x="3283526" y="1722125"/>
            <a:ext cx="235528" cy="429491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DC8CC-1365-1AF2-03A0-155214D5BD9E}"/>
              </a:ext>
            </a:extLst>
          </p:cNvPr>
          <p:cNvSpPr txBox="1"/>
          <p:nvPr/>
        </p:nvSpPr>
        <p:spPr>
          <a:xfrm>
            <a:off x="2826327" y="2404343"/>
            <a:ext cx="18980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28782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TM03457510[[fn=فقاعات]]</Template>
  <TotalTime>949</TotalTime>
  <Words>146</Words>
  <Application>Microsoft Office PowerPoint</Application>
  <PresentationFormat>Widescreen</PresentationFormat>
  <Paragraphs>30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Afsaneh Font</vt:lpstr>
      <vt:lpstr>Arial</vt:lpstr>
      <vt:lpstr>Calibri</vt:lpstr>
      <vt:lpstr>Calibri Light</vt:lpstr>
      <vt:lpstr>Century Gothic</vt:lpstr>
      <vt:lpstr>Garamond</vt:lpstr>
      <vt:lpstr>Geeza Pro Regular</vt:lpstr>
      <vt:lpstr>Helvetica Neue</vt:lpstr>
      <vt:lpstr>Helvetica Neue Light</vt:lpstr>
      <vt:lpstr>فقاعات</vt:lpstr>
      <vt:lpstr>1_Office Theme</vt:lpstr>
      <vt:lpstr>1_نسق Office</vt:lpstr>
      <vt:lpstr>1_White</vt:lpstr>
      <vt:lpstr>(2-5): تقريب الأعداد الكلية والعشرية  إعداد المعلمة: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(2-5): تقريب الأعداد الكلية والعشرية</dc:title>
  <dc:creator>نوره راشد محمد علي</dc:creator>
  <cp:lastModifiedBy>نوره راشد محمد علي</cp:lastModifiedBy>
  <cp:revision>45</cp:revision>
  <dcterms:created xsi:type="dcterms:W3CDTF">2021-10-13T05:02:11Z</dcterms:created>
  <dcterms:modified xsi:type="dcterms:W3CDTF">2023-06-11T07:26:30Z</dcterms:modified>
</cp:coreProperties>
</file>